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 smtClean="0"/>
              <a:t>«Науково-технічний переклад»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П</a:t>
            </a:r>
            <a:r>
              <a:rPr lang="uk-UA" sz="1800" dirty="0" err="1" smtClean="0"/>
              <a:t>ерший</a:t>
            </a:r>
            <a:r>
              <a:rPr lang="uk-UA" sz="1800" dirty="0" smtClean="0"/>
              <a:t> </a:t>
            </a:r>
            <a:r>
              <a:rPr lang="uk-UA" sz="1800" dirty="0"/>
              <a:t>(</a:t>
            </a:r>
            <a:r>
              <a:rPr lang="uk-UA" sz="1800" dirty="0" smtClean="0"/>
              <a:t>бакалаврський)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</a:t>
            </a:r>
            <a:r>
              <a:rPr lang="uk-UA" dirty="0" smtClean="0"/>
              <a:t>321</a:t>
            </a:r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7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/>
          <a:lstStyle/>
          <a:p>
            <a:pPr algn="ctr"/>
            <a:r>
              <a:rPr lang="uk-UA" sz="2400" dirty="0"/>
              <a:t>Курс «Науково-технічний переклад»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є важливою складовою частиною </a:t>
            </a:r>
            <a:r>
              <a:rPr lang="uk-UA" sz="2400" dirty="0" err="1"/>
              <a:t>загальнофілологічної</a:t>
            </a:r>
            <a:r>
              <a:rPr lang="uk-UA" sz="2400" dirty="0"/>
              <a:t> підготовки майбутніх філологів та перекладачів</a:t>
            </a:r>
            <a:endParaRPr lang="en-US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2" y="2597944"/>
            <a:ext cx="5170488" cy="3586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Науково-технічна сфера є однією з </a:t>
            </a:r>
            <a:r>
              <a:rPr lang="uk-UA" sz="2400" dirty="0" err="1"/>
              <a:t>життєвоважливих</a:t>
            </a:r>
            <a:r>
              <a:rPr lang="uk-UA" sz="2400" dirty="0"/>
              <a:t> сфер діяльності людства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1195488" cy="4457913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зв'язку з бурхливим розвитком техніки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та </a:t>
            </a:r>
            <a:r>
              <a:rPr lang="uk-UA" dirty="0"/>
              <a:t>поширенням науково-технічної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інформації </a:t>
            </a:r>
            <a:r>
              <a:rPr lang="uk-UA" dirty="0"/>
              <a:t>виросло значення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науково-технічного перекладу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RU]Технический перевод с английского [:] - Terraoko - мир твоими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156" y="2374686"/>
            <a:ext cx="6296244" cy="3797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1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Науково-технічний переклад </a:t>
            </a:r>
            <a:r>
              <a:rPr lang="uk-UA" sz="2000" dirty="0" smtClean="0"/>
              <a:t>відрізняється </a:t>
            </a:r>
            <a:r>
              <a:rPr lang="uk-UA" sz="2000" dirty="0"/>
              <a:t>від перекладу художньої літератури, газетних статей, </a:t>
            </a:r>
            <a:r>
              <a:rPr lang="uk-UA" sz="2000" dirty="0" smtClean="0"/>
              <a:t>документально-ділового </a:t>
            </a:r>
            <a:r>
              <a:rPr lang="uk-UA" sz="2000" dirty="0"/>
              <a:t>матеріалу тощо. Переклад такої літератури викликає певні </a:t>
            </a:r>
            <a:r>
              <a:rPr lang="uk-UA" sz="2000" dirty="0" smtClean="0"/>
              <a:t>труднощі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Для </a:t>
            </a:r>
            <a:r>
              <a:rPr lang="uk-UA" dirty="0"/>
              <a:t>їх подолання перекладачеві слід, перш за все:</a:t>
            </a:r>
            <a:endParaRPr lang="ru-RU" dirty="0"/>
          </a:p>
          <a:p>
            <a:r>
              <a:rPr lang="uk-UA" dirty="0" smtClean="0"/>
              <a:t>навчитися </a:t>
            </a:r>
            <a:r>
              <a:rPr lang="uk-UA" dirty="0"/>
              <a:t>ідентифікувати такі проблеми в науково-технічному тексті</a:t>
            </a:r>
            <a:endParaRPr lang="ru-RU" dirty="0"/>
          </a:p>
          <a:p>
            <a:r>
              <a:rPr lang="uk-UA" dirty="0" smtClean="0"/>
              <a:t>вміти </a:t>
            </a:r>
            <a:r>
              <a:rPr lang="uk-UA" dirty="0"/>
              <a:t>застосовувати адекватні способи та прийоми перекладу тих елементів науково-технічного тексту, що викликають найбільші </a:t>
            </a:r>
            <a:r>
              <a:rPr lang="uk-UA" dirty="0" smtClean="0"/>
              <a:t>труднощі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111" y="38464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Шушотаж - перевод нашептыванием. Услуги переводчика в Москв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49" y="4274243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охожее изображение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67" y="4783742"/>
            <a:ext cx="1944688" cy="180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71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Курс «Науково-технічний переклад» допоможе:</a:t>
            </a:r>
            <a:r>
              <a:rPr lang="uk-UA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1160"/>
          </a:xfrm>
        </p:spPr>
        <p:txBody>
          <a:bodyPr/>
          <a:lstStyle/>
          <a:p>
            <a:pPr lvl="0"/>
            <a:r>
              <a:rPr lang="uk-UA" dirty="0"/>
              <a:t>стати висококваліфікованим ерудованим фахівцем у сфері науково-технічного перекладу</a:t>
            </a:r>
            <a:endParaRPr lang="ru-RU" dirty="0"/>
          </a:p>
          <a:p>
            <a:pPr lvl="0"/>
            <a:r>
              <a:rPr lang="uk-UA" dirty="0"/>
              <a:t>вивчити вимоги до перекладу наукової й технічної літератури</a:t>
            </a:r>
            <a:endParaRPr lang="ru-RU" dirty="0"/>
          </a:p>
          <a:p>
            <a:pPr lvl="0"/>
            <a:r>
              <a:rPr lang="uk-UA" dirty="0"/>
              <a:t>проаналізувати особливості наукової і технічної літератури в британському та американському варіантах англійської мови</a:t>
            </a:r>
            <a:endParaRPr lang="ru-RU" dirty="0"/>
          </a:p>
          <a:p>
            <a:r>
              <a:rPr lang="uk-UA" dirty="0"/>
              <a:t>навчитись робити переклад різних типів науково-технічних </a:t>
            </a:r>
            <a:r>
              <a:rPr lang="uk-UA" dirty="0" smtClean="0"/>
              <a:t>текстів</a:t>
            </a:r>
          </a:p>
          <a:p>
            <a:endParaRPr lang="uk-UA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4" name="Picture 10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353634"/>
            <a:ext cx="4619625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63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117</TotalTime>
  <Words>135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«Науково-технічний переклад» Вибіркова навчальна дисципліна    Освітньо-професійна програма «Філологія (Прикладна лінгвістика)» Перший (бакалаврський) рівень вищої освіти спеціальність 035 Філологія</vt:lpstr>
      <vt:lpstr>Курс «Науково-технічний переклад» є важливою складовою частиною загальнофілологічної підготовки майбутніх філологів та перекладачів</vt:lpstr>
      <vt:lpstr>Науково-технічна сфера є однією з життєвоважливих сфер діяльності людства</vt:lpstr>
      <vt:lpstr>Науково-технічний переклад відрізняється від перекладу художньої літератури, газетних статей, документально-ділового матеріалу тощо. Переклад такої літератури викликає певні труднощі</vt:lpstr>
      <vt:lpstr>Курс «Науково-технічний переклад» допоможе: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14</cp:revision>
  <dcterms:created xsi:type="dcterms:W3CDTF">2020-06-14T13:27:46Z</dcterms:created>
  <dcterms:modified xsi:type="dcterms:W3CDTF">2020-06-18T09:51:28Z</dcterms:modified>
</cp:coreProperties>
</file>